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5" r:id="rId4"/>
    <p:sldId id="261" r:id="rId5"/>
    <p:sldId id="266" r:id="rId6"/>
    <p:sldId id="284" r:id="rId7"/>
    <p:sldId id="285" r:id="rId8"/>
    <p:sldId id="288" r:id="rId9"/>
    <p:sldId id="289" r:id="rId10"/>
    <p:sldId id="287" r:id="rId11"/>
    <p:sldId id="290" r:id="rId12"/>
    <p:sldId id="286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9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0000"/>
    <a:srgbClr val="3399FF"/>
    <a:srgbClr val="00CCFF"/>
    <a:srgbClr val="66CCFF"/>
    <a:srgbClr val="FFFF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08" autoAdjust="0"/>
  </p:normalViewPr>
  <p:slideViewPr>
    <p:cSldViewPr>
      <p:cViewPr>
        <p:scale>
          <a:sx n="100" d="100"/>
          <a:sy n="100" d="100"/>
        </p:scale>
        <p:origin x="-516" y="12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7CFE6-71E4-425C-A08E-81D063C22F9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расн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6688" y="0"/>
            <a:ext cx="917737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980728"/>
            <a:ext cx="7488832" cy="2952328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Мастер-класс по </a:t>
            </a: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изготовлению картинки ко Дню космонавтики.</a:t>
            </a: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Шангараева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Чулпан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Альнуровна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ПДО, Объединение «Удивительный мир» 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ЦДТ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Вахитовского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района г. Казани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рекомендуется заниматься не более 30 минут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</a:br>
            <a:endParaRPr lang="ru-RU" sz="4800" b="1" dirty="0">
              <a:ln w="317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s://ds04.infourok.ru/uploads/ex/0d5a/0007fc99-5d77b2f7/640/img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58947"/>
            <a:ext cx="5400600" cy="3997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627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1266" name="Picture 2" descr="https://ds04.infourok.ru/uploads/ex/0d5a/0007fc99-5d77b2f7/640/img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36415"/>
            <a:ext cx="5400600" cy="405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440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189" y="29741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s://ds04.infourok.ru/uploads/ex/0d5a/0007fc99-5d77b2f7/640/img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460426"/>
            <a:ext cx="5472608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19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290" name="Picture 2" descr="https://ds04.infourok.ru/uploads/ex/0d5a/0007fc99-5d77b2f7/640/img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03775"/>
            <a:ext cx="5400599" cy="405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65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https://ds04.infourok.ru/uploads/ex/0d5a/0007fc99-5d77b2f7/640/img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075" y="1422385"/>
            <a:ext cx="5400600" cy="405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232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4338" name="Picture 2" descr="https://ds04.infourok.ru/uploads/ex/0d5a/0007fc99-5d77b2f7/640/img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502786"/>
            <a:ext cx="5256584" cy="394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55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5362" name="Picture 2" descr="https://ds04.infourok.ru/uploads/ex/0d5a/0007fc99-5d77b2f7/640/img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830" y="1417276"/>
            <a:ext cx="5364596" cy="4023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10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s://ds04.infourok.ru/uploads/ex/0d5a/0007fc99-5d77b2f7/640/img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45627"/>
            <a:ext cx="5375920" cy="4031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632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7410" name="Picture 2" descr="https://ds04.infourok.ru/uploads/ex/0d5a/0007fc99-5d77b2f7/640/img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412776"/>
            <a:ext cx="5436468" cy="4077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33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189" y="29741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https://ds04.infourok.ru/uploads/ex/0d5a/0007fc99-5d77b2f7/640/img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484784"/>
            <a:ext cx="5303912" cy="3977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78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76056" y="1419646"/>
            <a:ext cx="3816424" cy="4241602"/>
          </a:xfrm>
        </p:spPr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020" y="260648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ds04.infourok.ru/uploads/ex/0d5a/0007fc99-5d77b2f7/img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640" y="1934716"/>
            <a:ext cx="5091632" cy="3785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9462" name="Picture 6" descr="https://ds04.infourok.ru/uploads/ex/0d5a/0007fc99-5d77b2f7/640/img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062" y="1484783"/>
            <a:ext cx="5272931" cy="3954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755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" name="Picture 2" descr="https://ds04.infourok.ru/uploads/ex/0d5a/0007fc99-5d77b2f7/img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448925"/>
            <a:ext cx="5400600" cy="4055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Picture 2" descr="https://ds04.infourok.ru/uploads/ex/0d5a/0007fc99-5d77b2f7/640/img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024" y="1395909"/>
            <a:ext cx="5399086" cy="4049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189" y="29741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s://ds04.infourok.ru/uploads/ex/0d5a/0007fc99-5d77b2f7/640/img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60004"/>
            <a:ext cx="5472608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s://ds04.infourok.ru/uploads/ex/0d5a/0007fc99-5d77b2f7/640/img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17449"/>
            <a:ext cx="5544616" cy="402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20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 descr="https://ds04.infourok.ru/uploads/ex/0d5a/0007fc99-5d77b2f7/640/img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5" y="1556792"/>
            <a:ext cx="5403229" cy="4052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155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189" y="29741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s://ds04.infourok.ru/uploads/ex/0d5a/0007fc99-5d77b2f7/640/img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556792"/>
            <a:ext cx="5472608" cy="3923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561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42" name="Picture 2" descr="https://ds04.infourok.ru/uploads/ex/0d5a/0007fc99-5d77b2f7/640/img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295763"/>
            <a:ext cx="5535066" cy="415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54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1352</TotalTime>
  <Words>16</Words>
  <Application>Microsoft Office PowerPoint</Application>
  <PresentationFormat>Экран (4:3)</PresentationFormat>
  <Paragraphs>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     Мастер-класс по изготовлению картинки ко Дню космонавтики.    Подготовила Шангараева Чулпан Альнуровна ПДО, Объединение «Удивительный мир»  ЦДТ Вахитовского района г. Казани рекомендуется заниматься не более 30 минут  </vt:lpstr>
      <vt:lpstr>Презентация PowerPoint</vt:lpstr>
      <vt:lpstr>Кружок декоративно-прикладного творчества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Кружок декоративно-прикладного творчества</vt:lpstr>
      <vt:lpstr>Презентация PowerPoint</vt:lpstr>
      <vt:lpstr>Презентация PowerPoint</vt:lpstr>
      <vt:lpstr>Презентация PowerPoint</vt:lpstr>
      <vt:lpstr>Кружок декоративно-прикладного творчества</vt:lpstr>
      <vt:lpstr>Презентация PowerPoint</vt:lpstr>
      <vt:lpstr>Презентация PowerPoint</vt:lpstr>
      <vt:lpstr>Кружок декоративно-прикладного творчества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«Светлячок»</dc:title>
  <dc:creator>Admin</dc:creator>
  <cp:lastModifiedBy>RePack by Diakov</cp:lastModifiedBy>
  <cp:revision>194</cp:revision>
  <dcterms:created xsi:type="dcterms:W3CDTF">2013-09-30T22:23:58Z</dcterms:created>
  <dcterms:modified xsi:type="dcterms:W3CDTF">2020-04-07T13:07:02Z</dcterms:modified>
</cp:coreProperties>
</file>